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</p:embeddedFont>
    <p:embeddedFont>
      <p:font typeface="EB Garamond SemiBold" panose="00000700000000000000" pitchFamily="2" charset="0"/>
      <p:bold r:id="rId19"/>
    </p:embeddedFont>
    <p:embeddedFont>
      <p:font typeface="Public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68" userDrawn="1">
          <p15:clr>
            <a:srgbClr val="A4A3A4"/>
          </p15:clr>
        </p15:guide>
        <p15:guide id="2" pos="2879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2" userDrawn="1">
          <p15:clr>
            <a:srgbClr val="A4A3A4"/>
          </p15:clr>
        </p15:guide>
        <p15:guide id="6" orient="horz" pos="2772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744" y="120"/>
      </p:cViewPr>
      <p:guideLst>
        <p:guide orient="horz" pos="2368"/>
        <p:guide pos="2879"/>
        <p:guide orient="horz" pos="1429"/>
        <p:guide pos="423"/>
        <p:guide orient="horz" pos="152"/>
        <p:guide orient="horz" pos="2772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leekaleeswaran/NM-CD2_8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IN" altLang="en-US" dirty="0"/>
              <a:t>To Do Planner</a:t>
            </a:r>
            <a:r>
              <a:rPr lang="en-US" dirty="0"/>
              <a:t>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3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To Do Planner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Highlight the significance of the project and the benefits it offers to potential users or stakeholders.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Explain how a well-designed to-do planner can have a positive impact on people's lives or work, such as reducing stress, enhancing time management, and increasing overall efficiency.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30565866"/>
              </p:ext>
            </p:extLst>
          </p:nvPr>
        </p:nvGraphicFramePr>
        <p:xfrm>
          <a:off x="182880" y="2571750"/>
          <a:ext cx="4279265" cy="198120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Hariharan KJ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Kavin Kumar 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Kaleeswaran 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au721220205044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bg1"/>
                          </a:solidFill>
                        </a:rPr>
                        <a:t>Rubesh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CD2_8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9450" y="451112"/>
            <a:ext cx="6891900" cy="350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ui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components with dummy data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to the severs base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url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calls for each element 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apis</a:t>
            </a: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to different low level components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4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</a:t>
            </a:r>
            <a:r>
              <a:rPr lang="en-US" sz="1400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apisx</a:t>
            </a:r>
            <a:endParaRPr lang="en-US" sz="28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937495"/>
            <a:ext cx="7048500" cy="55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81874" y="363762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1874" y="13243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5117930"/>
            <a:ext cx="9144000" cy="9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 Box 0"/>
          <p:cNvSpPr txBox="1"/>
          <p:nvPr/>
        </p:nvSpPr>
        <p:spPr>
          <a:xfrm>
            <a:off x="503237" y="676770"/>
            <a:ext cx="8137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New React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To-Do Planner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App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and Starting the App</a:t>
            </a:r>
          </a:p>
          <a:p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594995" y="3366770"/>
            <a:ext cx="7839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to do planner webpage frontend, plan the design with html, </a:t>
            </a:r>
            <a:r>
              <a:rPr lang="en-US" dirty="0" err="1"/>
              <a:t>css</a:t>
            </a:r>
            <a:r>
              <a:rPr lang="en-US" dirty="0"/>
              <a:t> and bootstrap.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it well, real-time tasks to add.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for bugs, keep security in sight.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Deploy, maintain, and watch your webpage execution.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635366"/>
            <a:ext cx="27222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EB Garamond SemiBold"/>
                <a:sym typeface="EB Garamond SemiBold"/>
              </a:rPr>
              <a:t>https://github.com/MRubesh/NM_CD2_8.git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https://github.com/kaleekaleeswaran/NM-CD2_8.git</a:t>
            </a:r>
            <a:endParaRPr lang="en-IN" sz="1000" i="0" dirty="0">
              <a:solidFill>
                <a:schemeClr val="bg2"/>
              </a:solidFill>
              <a:latin typeface="EB Garamond" panose="00000500000000000000" pitchFamily="2" charset="0"/>
              <a:ea typeface="EB Garamond" panose="00000500000000000000" pitchFamily="2" charset="0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/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https://github.com/KavinKumar2002/NM-CD2_8.git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IN" sz="1000" i="0" dirty="0">
              <a:solidFill>
                <a:schemeClr val="bg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indent="0"/>
            <a:r>
              <a:rPr lang="en-IN" sz="1000" i="0" dirty="0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git@github.com:haree273/NM-CD2_8.git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363</Words>
  <Application>Microsoft Office PowerPoint</Application>
  <PresentationFormat>On-screen Show (16:9)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EB Garamond</vt:lpstr>
      <vt:lpstr>EB Garamond Medium</vt:lpstr>
      <vt:lpstr>Public Sans</vt:lpstr>
      <vt:lpstr>EB Garamond SemiBold</vt:lpstr>
      <vt:lpstr>Noto Sans Symbols</vt:lpstr>
      <vt:lpstr>Simple Light</vt:lpstr>
      <vt:lpstr>PowerPoint Presentation</vt:lpstr>
      <vt:lpstr>To Do Planner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Rubesh M</cp:lastModifiedBy>
  <cp:revision>7</cp:revision>
  <dcterms:created xsi:type="dcterms:W3CDTF">2023-10-04T03:09:23Z</dcterms:created>
  <dcterms:modified xsi:type="dcterms:W3CDTF">2023-11-04T07:11:57Z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BE86189FCD7D4193964F976B51A9BD44_12</vt:lpwstr>
  </property>
  <property fmtid="{D5CDD505-2E9C-101B-9397-08002B2CF9AE}" pid="3" name="KSOProductBuildVer">
    <vt:lpwstr>1033-12.2.0.13215</vt:lpwstr>
  </property>
</Properties>
</file>